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  <p:sldMasterId id="2147483852" r:id="rId2"/>
  </p:sldMasterIdLst>
  <p:sldIdLst>
    <p:sldId id="256" r:id="rId3"/>
    <p:sldId id="257" r:id="rId4"/>
    <p:sldId id="265" r:id="rId5"/>
    <p:sldId id="264" r:id="rId6"/>
    <p:sldId id="258" r:id="rId7"/>
    <p:sldId id="259" r:id="rId8"/>
    <p:sldId id="260" r:id="rId9"/>
    <p:sldId id="262" r:id="rId10"/>
    <p:sldId id="266" r:id="rId11"/>
    <p:sldId id="263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88" autoAdjust="0"/>
    <p:restoredTop sz="94618" autoAdjust="0"/>
  </p:normalViewPr>
  <p:slideViewPr>
    <p:cSldViewPr snapToGrid="0">
      <p:cViewPr varScale="1">
        <p:scale>
          <a:sx n="70" d="100"/>
          <a:sy n="70" d="100"/>
        </p:scale>
        <p:origin x="60" y="2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24893-DBDA-4BFA-9CE1-4BFE7CD0F8CF}" type="datetime1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1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1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 bwMode="gray">
          <a:xfrm>
            <a:off x="11393715" y="5873327"/>
            <a:ext cx="798285" cy="987315"/>
          </a:xfrm>
          <a:custGeom>
            <a:avLst/>
            <a:gdLst>
              <a:gd name="connsiteX0" fmla="*/ 587828 w 598714"/>
              <a:gd name="connsiteY0" fmla="*/ 0 h 979714"/>
              <a:gd name="connsiteX1" fmla="*/ 598714 w 598714"/>
              <a:gd name="connsiteY1" fmla="*/ 979714 h 979714"/>
              <a:gd name="connsiteX2" fmla="*/ 174171 w 598714"/>
              <a:gd name="connsiteY2" fmla="*/ 968828 h 979714"/>
              <a:gd name="connsiteX3" fmla="*/ 0 w 598714"/>
              <a:gd name="connsiteY3" fmla="*/ 185057 h 979714"/>
              <a:gd name="connsiteX4" fmla="*/ 587828 w 598714"/>
              <a:gd name="connsiteY4" fmla="*/ 0 h 979714"/>
              <a:gd name="connsiteX0" fmla="*/ 595944 w 598714"/>
              <a:gd name="connsiteY0" fmla="*/ 0 h 984674"/>
              <a:gd name="connsiteX1" fmla="*/ 598714 w 598714"/>
              <a:gd name="connsiteY1" fmla="*/ 984674 h 984674"/>
              <a:gd name="connsiteX2" fmla="*/ 174171 w 598714"/>
              <a:gd name="connsiteY2" fmla="*/ 973788 h 984674"/>
              <a:gd name="connsiteX3" fmla="*/ 0 w 598714"/>
              <a:gd name="connsiteY3" fmla="*/ 190017 h 984674"/>
              <a:gd name="connsiteX4" fmla="*/ 595944 w 598714"/>
              <a:gd name="connsiteY4" fmla="*/ 0 h 984674"/>
              <a:gd name="connsiteX0" fmla="*/ 595944 w 598714"/>
              <a:gd name="connsiteY0" fmla="*/ 0 h 987315"/>
              <a:gd name="connsiteX1" fmla="*/ 598714 w 598714"/>
              <a:gd name="connsiteY1" fmla="*/ 984674 h 987315"/>
              <a:gd name="connsiteX2" fmla="*/ 179582 w 598714"/>
              <a:gd name="connsiteY2" fmla="*/ 987315 h 987315"/>
              <a:gd name="connsiteX3" fmla="*/ 0 w 598714"/>
              <a:gd name="connsiteY3" fmla="*/ 190017 h 987315"/>
              <a:gd name="connsiteX4" fmla="*/ 595944 w 598714"/>
              <a:gd name="connsiteY4" fmla="*/ 0 h 98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714" h="987315">
                <a:moveTo>
                  <a:pt x="595944" y="0"/>
                </a:moveTo>
                <a:cubicBezTo>
                  <a:pt x="596867" y="328225"/>
                  <a:pt x="597791" y="656449"/>
                  <a:pt x="598714" y="984674"/>
                </a:cubicBezTo>
                <a:lnTo>
                  <a:pt x="179582" y="987315"/>
                </a:lnTo>
                <a:lnTo>
                  <a:pt x="0" y="190017"/>
                </a:lnTo>
                <a:lnTo>
                  <a:pt x="595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Freeform 15"/>
          <p:cNvSpPr/>
          <p:nvPr/>
        </p:nvSpPr>
        <p:spPr bwMode="gray">
          <a:xfrm>
            <a:off x="10406744" y="2677887"/>
            <a:ext cx="1790009" cy="3298371"/>
          </a:xfrm>
          <a:custGeom>
            <a:avLst/>
            <a:gdLst>
              <a:gd name="connsiteX0" fmla="*/ 0 w 1338943"/>
              <a:gd name="connsiteY0" fmla="*/ 206828 h 3298371"/>
              <a:gd name="connsiteX1" fmla="*/ 1338943 w 1338943"/>
              <a:gd name="connsiteY1" fmla="*/ 0 h 3298371"/>
              <a:gd name="connsiteX2" fmla="*/ 1328057 w 1338943"/>
              <a:gd name="connsiteY2" fmla="*/ 3102428 h 3298371"/>
              <a:gd name="connsiteX3" fmla="*/ 718457 w 1338943"/>
              <a:gd name="connsiteY3" fmla="*/ 3298371 h 3298371"/>
              <a:gd name="connsiteX4" fmla="*/ 0 w 1338943"/>
              <a:gd name="connsiteY4" fmla="*/ 206828 h 3298371"/>
              <a:gd name="connsiteX0" fmla="*/ 0 w 1342507"/>
              <a:gd name="connsiteY0" fmla="*/ 206828 h 3298371"/>
              <a:gd name="connsiteX1" fmla="*/ 1338943 w 1342507"/>
              <a:gd name="connsiteY1" fmla="*/ 0 h 3298371"/>
              <a:gd name="connsiteX2" fmla="*/ 1338878 w 1342507"/>
              <a:gd name="connsiteY2" fmla="*/ 3097919 h 3298371"/>
              <a:gd name="connsiteX3" fmla="*/ 718457 w 1342507"/>
              <a:gd name="connsiteY3" fmla="*/ 3298371 h 3298371"/>
              <a:gd name="connsiteX4" fmla="*/ 0 w 1342507"/>
              <a:gd name="connsiteY4" fmla="*/ 206828 h 329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2507" h="3298371">
                <a:moveTo>
                  <a:pt x="0" y="206828"/>
                </a:moveTo>
                <a:lnTo>
                  <a:pt x="1338943" y="0"/>
                </a:lnTo>
                <a:cubicBezTo>
                  <a:pt x="1335314" y="1034143"/>
                  <a:pt x="1342507" y="2063776"/>
                  <a:pt x="1338878" y="3097919"/>
                </a:cubicBezTo>
                <a:lnTo>
                  <a:pt x="718457" y="3298371"/>
                </a:lnTo>
                <a:lnTo>
                  <a:pt x="0" y="2068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Freeform 14"/>
          <p:cNvSpPr/>
          <p:nvPr/>
        </p:nvSpPr>
        <p:spPr bwMode="gray">
          <a:xfrm>
            <a:off x="-14515" y="2917372"/>
            <a:ext cx="11509829" cy="3940629"/>
          </a:xfrm>
          <a:custGeom>
            <a:avLst/>
            <a:gdLst>
              <a:gd name="connsiteX0" fmla="*/ 0 w 8632372"/>
              <a:gd name="connsiteY0" fmla="*/ 3940629 h 3940629"/>
              <a:gd name="connsiteX1" fmla="*/ 2732315 w 8632372"/>
              <a:gd name="connsiteY1" fmla="*/ 783772 h 3940629"/>
              <a:gd name="connsiteX2" fmla="*/ 7696200 w 8632372"/>
              <a:gd name="connsiteY2" fmla="*/ 0 h 3940629"/>
              <a:gd name="connsiteX3" fmla="*/ 8632372 w 8632372"/>
              <a:gd name="connsiteY3" fmla="*/ 3940629 h 3940629"/>
              <a:gd name="connsiteX4" fmla="*/ 0 w 8632372"/>
              <a:gd name="connsiteY4" fmla="*/ 3940629 h 394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2372" h="3940629">
                <a:moveTo>
                  <a:pt x="0" y="3940629"/>
                </a:moveTo>
                <a:lnTo>
                  <a:pt x="2732315" y="783772"/>
                </a:lnTo>
                <a:lnTo>
                  <a:pt x="7696200" y="0"/>
                </a:lnTo>
                <a:lnTo>
                  <a:pt x="8632372" y="3940629"/>
                </a:lnTo>
                <a:lnTo>
                  <a:pt x="0" y="3940629"/>
                </a:ln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865632" y="6419088"/>
            <a:ext cx="10460736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xfrm>
            <a:off x="11558016" y="6419088"/>
            <a:ext cx="633984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 8"/>
          <p:cNvSpPr/>
          <p:nvPr/>
        </p:nvSpPr>
        <p:spPr bwMode="gray">
          <a:xfrm>
            <a:off x="2363433" y="1"/>
            <a:ext cx="1747915" cy="1115627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0936" h="1115627">
                <a:moveTo>
                  <a:pt x="0" y="0"/>
                </a:moveTo>
                <a:lnTo>
                  <a:pt x="435006" y="1115627"/>
                </a:lnTo>
                <a:lnTo>
                  <a:pt x="1310936" y="645111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Freeform 7"/>
          <p:cNvSpPr/>
          <p:nvPr/>
        </p:nvSpPr>
        <p:spPr bwMode="gray">
          <a:xfrm>
            <a:off x="-7890" y="1"/>
            <a:ext cx="2693033" cy="1452979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Freeform 10"/>
          <p:cNvSpPr/>
          <p:nvPr/>
        </p:nvSpPr>
        <p:spPr bwMode="gray">
          <a:xfrm>
            <a:off x="-4175" y="895611"/>
            <a:ext cx="2875420" cy="1399784"/>
          </a:xfrm>
          <a:custGeom>
            <a:avLst/>
            <a:gdLst>
              <a:gd name="connsiteX0" fmla="*/ 2048006 w 2148214"/>
              <a:gd name="connsiteY0" fmla="*/ 0 h 1399784"/>
              <a:gd name="connsiteX1" fmla="*/ 2148214 w 2148214"/>
              <a:gd name="connsiteY1" fmla="*/ 253652 h 1399784"/>
              <a:gd name="connsiteX2" fmla="*/ 0 w 2148214"/>
              <a:gd name="connsiteY2" fmla="*/ 1399784 h 1399784"/>
              <a:gd name="connsiteX3" fmla="*/ 0 w 2148214"/>
              <a:gd name="connsiteY3" fmla="*/ 676405 h 1399784"/>
              <a:gd name="connsiteX4" fmla="*/ 2048006 w 2148214"/>
              <a:gd name="connsiteY4" fmla="*/ 0 h 1399784"/>
              <a:gd name="connsiteX0" fmla="*/ 2048006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48006 w 2156565"/>
              <a:gd name="connsiteY4" fmla="*/ 0 h 1399784"/>
              <a:gd name="connsiteX0" fmla="*/ 2060532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60532 w 2156565"/>
              <a:gd name="connsiteY4" fmla="*/ 0 h 139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6565" h="1399784">
                <a:moveTo>
                  <a:pt x="2060532" y="0"/>
                </a:moveTo>
                <a:lnTo>
                  <a:pt x="2156565" y="247389"/>
                </a:lnTo>
                <a:lnTo>
                  <a:pt x="0" y="1399784"/>
                </a:lnTo>
                <a:lnTo>
                  <a:pt x="0" y="676405"/>
                </a:lnTo>
                <a:lnTo>
                  <a:pt x="20605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xfrm>
            <a:off x="48768" y="36576"/>
            <a:ext cx="2474976" cy="365760"/>
          </a:xfrm>
        </p:spPr>
        <p:txBody>
          <a:bodyPr/>
          <a:lstStyle/>
          <a:p>
            <a:fld id="{A8224893-DBDA-4BFA-9CE1-4BFE7CD0F8CF}" type="datetime1">
              <a:rPr lang="en-US" smtClean="0"/>
              <a:t>1/16/2024</a:t>
            </a:fld>
            <a:endParaRPr lang="en-US"/>
          </a:p>
        </p:txBody>
      </p:sp>
      <p:sp>
        <p:nvSpPr>
          <p:cNvPr id="18" name="Oval 17"/>
          <p:cNvSpPr/>
          <p:nvPr/>
        </p:nvSpPr>
        <p:spPr bwMode="gray">
          <a:xfrm>
            <a:off x="101193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Oval 18"/>
          <p:cNvSpPr/>
          <p:nvPr/>
        </p:nvSpPr>
        <p:spPr bwMode="gray">
          <a:xfrm>
            <a:off x="107289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Oval 19"/>
          <p:cNvSpPr/>
          <p:nvPr/>
        </p:nvSpPr>
        <p:spPr bwMode="gray">
          <a:xfrm>
            <a:off x="113385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02208" y="1755648"/>
            <a:ext cx="10363200" cy="106984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02208" y="2834640"/>
            <a:ext cx="8583168" cy="59436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598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7048"/>
            <a:ext cx="10972800" cy="459943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1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601300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3438145"/>
            <a:ext cx="10314432" cy="135293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2706624" y="1929384"/>
            <a:ext cx="8558784" cy="1499616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84E2-2D7A-43CF-AC90-352A289A783A}" type="datetime1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 bwMode="gray">
          <a:xfrm>
            <a:off x="10119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6215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22311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6358841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1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9338248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97408" y="1426464"/>
            <a:ext cx="5388864" cy="786384"/>
          </a:xfrm>
        </p:spPr>
        <p:txBody>
          <a:bodyPr anchor="b"/>
          <a:lstStyle>
            <a:lvl1pPr marL="0" indent="0">
              <a:buFont typeface="Arial" pitchFamily="34" charset="0"/>
              <a:buNone/>
              <a:defRPr sz="24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408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32576" y="1426464"/>
            <a:ext cx="5388864" cy="786384"/>
          </a:xfrm>
        </p:spPr>
        <p:txBody>
          <a:bodyPr anchor="b"/>
          <a:lstStyle>
            <a:lvl1pPr marL="0" indent="0">
              <a:buNone/>
              <a:defRPr sz="2400" b="1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32576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1">
              <a:rPr lang="en-US" smtClean="0"/>
              <a:t>1/16/2024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Oval 9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Oval 13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Oval 14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73152"/>
            <a:ext cx="93390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37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109728"/>
            <a:ext cx="9339072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1">
              <a:rPr lang="en-US" smtClean="0"/>
              <a:t>1/16/2024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6265403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1">
              <a:rPr lang="en-US" smtClean="0"/>
              <a:t>1/16/2024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799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4767071" y="411480"/>
            <a:ext cx="6864096" cy="1162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64208"/>
            <a:ext cx="6815667" cy="47000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53440" y="1664208"/>
            <a:ext cx="3767328" cy="4690872"/>
          </a:xfrm>
          <a:solidFill>
            <a:schemeClr val="accent6">
              <a:lumMod val="60000"/>
              <a:lumOff val="40000"/>
            </a:schemeClr>
          </a:solidFill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6343" y="6583680"/>
            <a:ext cx="2844800" cy="228600"/>
          </a:xfrm>
        </p:spPr>
        <p:txBody>
          <a:bodyPr/>
          <a:lstStyle/>
          <a:p>
            <a:fld id="{AF6E2C9B-5FA2-460D-9BE7-B0812FC2A6FF}" type="datetime1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759200" y="6583680"/>
            <a:ext cx="67056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Oval 10"/>
          <p:cNvSpPr/>
          <p:nvPr/>
        </p:nvSpPr>
        <p:spPr bwMode="gray">
          <a:xfrm>
            <a:off x="30114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36210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42306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41193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1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146048" y="502920"/>
            <a:ext cx="10204704" cy="566928"/>
          </a:xfrm>
        </p:spPr>
        <p:txBody>
          <a:bodyPr anchor="ctr">
            <a:normAutofit/>
          </a:bodyPr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6048" y="1170432"/>
            <a:ext cx="10192512" cy="4114800"/>
          </a:xfrm>
          <a:solidFill>
            <a:schemeClr val="accent6">
              <a:lumMod val="20000"/>
              <a:lumOff val="80000"/>
            </a:schemeClr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black">
          <a:xfrm>
            <a:off x="1146048" y="5385816"/>
            <a:ext cx="10204704" cy="78638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74940-A916-4C8B-9648-02A2D3898F9E}" type="datetime1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 bwMode="gray">
          <a:xfrm>
            <a:off x="621792" y="658368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621792" y="5440680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476433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128016"/>
            <a:ext cx="8193024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527048"/>
            <a:ext cx="10972800" cy="459943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1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8816795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/>
        </p:nvSpPr>
        <p:spPr bwMode="gray">
          <a:xfrm flipH="1" flipV="1">
            <a:off x="9025831" y="6204296"/>
            <a:ext cx="1137093" cy="653704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  <a:gd name="connsiteX0" fmla="*/ 0 w 1310936"/>
              <a:gd name="connsiteY0" fmla="*/ 0 h 1063415"/>
              <a:gd name="connsiteX1" fmla="*/ 414592 w 1310936"/>
              <a:gd name="connsiteY1" fmla="*/ 1063415 h 1063415"/>
              <a:gd name="connsiteX2" fmla="*/ 1310936 w 1310936"/>
              <a:gd name="connsiteY2" fmla="*/ 645111 h 1063415"/>
              <a:gd name="connsiteX3" fmla="*/ 1222159 w 1310936"/>
              <a:gd name="connsiteY3" fmla="*/ 0 h 1063415"/>
              <a:gd name="connsiteX4" fmla="*/ 0 w 1310936"/>
              <a:gd name="connsiteY4" fmla="*/ 0 h 1063415"/>
              <a:gd name="connsiteX0" fmla="*/ 0 w 1328969"/>
              <a:gd name="connsiteY0" fmla="*/ 0 h 1063415"/>
              <a:gd name="connsiteX1" fmla="*/ 414592 w 1328969"/>
              <a:gd name="connsiteY1" fmla="*/ 1063415 h 1063415"/>
              <a:gd name="connsiteX2" fmla="*/ 1328969 w 1328969"/>
              <a:gd name="connsiteY2" fmla="*/ 764808 h 1063415"/>
              <a:gd name="connsiteX3" fmla="*/ 1222159 w 1328969"/>
              <a:gd name="connsiteY3" fmla="*/ 0 h 1063415"/>
              <a:gd name="connsiteX4" fmla="*/ 0 w 1328969"/>
              <a:gd name="connsiteY4" fmla="*/ 0 h 1063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8969" h="1063415">
                <a:moveTo>
                  <a:pt x="0" y="0"/>
                </a:moveTo>
                <a:lnTo>
                  <a:pt x="414592" y="1063415"/>
                </a:lnTo>
                <a:lnTo>
                  <a:pt x="1328969" y="764808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Freeform 12"/>
          <p:cNvSpPr/>
          <p:nvPr/>
        </p:nvSpPr>
        <p:spPr bwMode="gray">
          <a:xfrm flipH="1" flipV="1">
            <a:off x="9882508" y="5623560"/>
            <a:ext cx="2316480" cy="1234440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7" name="Group 6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339072" y="274639"/>
            <a:ext cx="2243328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609600" y="274639"/>
            <a:ext cx="85344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609600" y="6583680"/>
            <a:ext cx="2844800" cy="228600"/>
          </a:xfrm>
        </p:spPr>
        <p:txBody>
          <a:bodyPr/>
          <a:lstStyle/>
          <a:p>
            <a:fld id="{3A77B6E1-634A-48DC-9E8B-D894023267EF}" type="datetime1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3560064" y="6583680"/>
            <a:ext cx="54864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>
          <a:xfrm>
            <a:off x="9351264" y="6583680"/>
            <a:ext cx="609600" cy="228600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38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84E2-2D7A-43CF-AC90-352A289A783A}" type="datetime1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1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1">
              <a:rPr lang="en-US" smtClean="0"/>
              <a:t>1/16/2024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1">
              <a:rPr lang="en-US" smtClean="0"/>
              <a:t>1/16/2024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1">
              <a:rPr lang="en-US" smtClean="0"/>
              <a:t>1/16/2024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1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74940-A916-4C8B-9648-02A2D3898F9E}" type="datetime1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86B75A-687E-405C-8A0B-8D00578BA2C3}" type="datetime1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16" name="Freeform 15"/>
          <p:cNvSpPr/>
          <p:nvPr/>
        </p:nvSpPr>
        <p:spPr bwMode="gray">
          <a:xfrm>
            <a:off x="-1" y="6229431"/>
            <a:ext cx="1822764" cy="20984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7073" h="209846">
                <a:moveTo>
                  <a:pt x="0" y="0"/>
                </a:moveTo>
                <a:lnTo>
                  <a:pt x="1230086" y="21771"/>
                </a:lnTo>
                <a:lnTo>
                  <a:pt x="1367073" y="143886"/>
                </a:lnTo>
                <a:lnTo>
                  <a:pt x="521760" y="146472"/>
                </a:lnTo>
                <a:lnTo>
                  <a:pt x="507856" y="209846"/>
                </a:lnTo>
                <a:lnTo>
                  <a:pt x="1833" y="2083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Freeform 16"/>
          <p:cNvSpPr/>
          <p:nvPr/>
        </p:nvSpPr>
        <p:spPr bwMode="gray">
          <a:xfrm>
            <a:off x="749" y="6469524"/>
            <a:ext cx="1451972" cy="388477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8979" h="388477">
                <a:moveTo>
                  <a:pt x="310" y="697"/>
                </a:moveTo>
                <a:lnTo>
                  <a:pt x="498339" y="0"/>
                </a:lnTo>
                <a:lnTo>
                  <a:pt x="464654" y="104880"/>
                </a:lnTo>
                <a:lnTo>
                  <a:pt x="1028546" y="104448"/>
                </a:lnTo>
                <a:lnTo>
                  <a:pt x="1088979" y="388477"/>
                </a:lnTo>
                <a:lnTo>
                  <a:pt x="1035" y="386331"/>
                </a:lnTo>
                <a:cubicBezTo>
                  <a:pt x="0" y="256993"/>
                  <a:pt x="1345" y="130035"/>
                  <a:pt x="310" y="6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Freeform 17"/>
          <p:cNvSpPr/>
          <p:nvPr/>
        </p:nvSpPr>
        <p:spPr bwMode="gray">
          <a:xfrm>
            <a:off x="668880" y="6389202"/>
            <a:ext cx="6048469" cy="160684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6352" h="369387">
                <a:moveTo>
                  <a:pt x="48436" y="0"/>
                </a:moveTo>
                <a:lnTo>
                  <a:pt x="4536352" y="26326"/>
                </a:lnTo>
                <a:lnTo>
                  <a:pt x="4472120" y="299405"/>
                </a:lnTo>
                <a:lnTo>
                  <a:pt x="0" y="369388"/>
                </a:lnTo>
                <a:lnTo>
                  <a:pt x="4843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Freeform 18"/>
          <p:cNvSpPr/>
          <p:nvPr/>
        </p:nvSpPr>
        <p:spPr bwMode="gray">
          <a:xfrm>
            <a:off x="1411361" y="6550388"/>
            <a:ext cx="9519352" cy="318498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48436 w 4536352"/>
              <a:gd name="connsiteY0" fmla="*/ 0 h 369388"/>
              <a:gd name="connsiteX1" fmla="*/ 4536352 w 4536352"/>
              <a:gd name="connsiteY1" fmla="*/ 26326 h 369388"/>
              <a:gd name="connsiteX2" fmla="*/ 4507345 w 4536352"/>
              <a:gd name="connsiteY2" fmla="*/ 341536 h 369388"/>
              <a:gd name="connsiteX3" fmla="*/ 0 w 4536352"/>
              <a:gd name="connsiteY3" fmla="*/ 369388 h 369388"/>
              <a:gd name="connsiteX4" fmla="*/ 48436 w 4536352"/>
              <a:gd name="connsiteY4" fmla="*/ 0 h 369388"/>
              <a:gd name="connsiteX0" fmla="*/ 0 w 4601879"/>
              <a:gd name="connsiteY0" fmla="*/ 52440 h 343062"/>
              <a:gd name="connsiteX1" fmla="*/ 4601879 w 4601879"/>
              <a:gd name="connsiteY1" fmla="*/ 0 h 343062"/>
              <a:gd name="connsiteX2" fmla="*/ 4572872 w 4601879"/>
              <a:gd name="connsiteY2" fmla="*/ 315210 h 343062"/>
              <a:gd name="connsiteX3" fmla="*/ 65527 w 4601879"/>
              <a:gd name="connsiteY3" fmla="*/ 343062 h 343062"/>
              <a:gd name="connsiteX4" fmla="*/ 0 w 4601879"/>
              <a:gd name="connsiteY4" fmla="*/ 52440 h 343062"/>
              <a:gd name="connsiteX0" fmla="*/ 0 w 4563837"/>
              <a:gd name="connsiteY0" fmla="*/ 22845 h 343062"/>
              <a:gd name="connsiteX1" fmla="*/ 4563837 w 4563837"/>
              <a:gd name="connsiteY1" fmla="*/ 0 h 343062"/>
              <a:gd name="connsiteX2" fmla="*/ 4534830 w 4563837"/>
              <a:gd name="connsiteY2" fmla="*/ 315210 h 343062"/>
              <a:gd name="connsiteX3" fmla="*/ 27485 w 4563837"/>
              <a:gd name="connsiteY3" fmla="*/ 343062 h 343062"/>
              <a:gd name="connsiteX4" fmla="*/ 0 w 4563837"/>
              <a:gd name="connsiteY4" fmla="*/ 22845 h 343062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34830 w 4563837"/>
              <a:gd name="connsiteY2" fmla="*/ 315210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12005 w 4563837"/>
              <a:gd name="connsiteY2" fmla="*/ 328662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2315"/>
              <a:gd name="connsiteY0" fmla="*/ 30917 h 340372"/>
              <a:gd name="connsiteX1" fmla="*/ 4562315 w 4562315"/>
              <a:gd name="connsiteY1" fmla="*/ 0 h 340372"/>
              <a:gd name="connsiteX2" fmla="*/ 4512005 w 4562315"/>
              <a:gd name="connsiteY2" fmla="*/ 336734 h 340372"/>
              <a:gd name="connsiteX3" fmla="*/ 32050 w 4562315"/>
              <a:gd name="connsiteY3" fmla="*/ 340372 h 340372"/>
              <a:gd name="connsiteX4" fmla="*/ 0 w 4562315"/>
              <a:gd name="connsiteY4" fmla="*/ 30917 h 34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62315" h="340372">
                <a:moveTo>
                  <a:pt x="0" y="30917"/>
                </a:moveTo>
                <a:lnTo>
                  <a:pt x="4562315" y="0"/>
                </a:lnTo>
                <a:lnTo>
                  <a:pt x="4512005" y="336734"/>
                </a:lnTo>
                <a:lnTo>
                  <a:pt x="32050" y="340372"/>
                </a:lnTo>
                <a:lnTo>
                  <a:pt x="0" y="309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Freeform 19"/>
          <p:cNvSpPr/>
          <p:nvPr/>
        </p:nvSpPr>
        <p:spPr bwMode="gray">
          <a:xfrm>
            <a:off x="6673851" y="6324681"/>
            <a:ext cx="1569095" cy="20002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0581" h="323214">
                <a:moveTo>
                  <a:pt x="379208" y="-1"/>
                </a:moveTo>
                <a:lnTo>
                  <a:pt x="4545802" y="53258"/>
                </a:lnTo>
                <a:lnTo>
                  <a:pt x="4670581" y="310948"/>
                </a:lnTo>
                <a:lnTo>
                  <a:pt x="0" y="323214"/>
                </a:lnTo>
                <a:lnTo>
                  <a:pt x="379208" y="-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Freeform 20"/>
          <p:cNvSpPr/>
          <p:nvPr/>
        </p:nvSpPr>
        <p:spPr bwMode="gray">
          <a:xfrm>
            <a:off x="8224171" y="6353256"/>
            <a:ext cx="3290141" cy="16668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9574" h="269345">
                <a:moveTo>
                  <a:pt x="0" y="-1"/>
                </a:moveTo>
                <a:lnTo>
                  <a:pt x="5289574" y="22476"/>
                </a:lnTo>
                <a:lnTo>
                  <a:pt x="4715043" y="237841"/>
                </a:lnTo>
                <a:lnTo>
                  <a:pt x="90402" y="269345"/>
                </a:lnTo>
                <a:lnTo>
                  <a:pt x="0" y="-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Freeform 21"/>
          <p:cNvSpPr/>
          <p:nvPr/>
        </p:nvSpPr>
        <p:spPr bwMode="gray">
          <a:xfrm>
            <a:off x="11223081" y="6360400"/>
            <a:ext cx="791120" cy="149573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982" h="241689">
                <a:moveTo>
                  <a:pt x="2696066" y="0"/>
                </a:moveTo>
                <a:lnTo>
                  <a:pt x="5883982" y="7086"/>
                </a:lnTo>
                <a:lnTo>
                  <a:pt x="3066102" y="241689"/>
                </a:lnTo>
                <a:lnTo>
                  <a:pt x="0" y="238564"/>
                </a:lnTo>
                <a:lnTo>
                  <a:pt x="269606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Freeform 22"/>
          <p:cNvSpPr/>
          <p:nvPr/>
        </p:nvSpPr>
        <p:spPr bwMode="gray">
          <a:xfrm>
            <a:off x="10883358" y="6362781"/>
            <a:ext cx="1307596" cy="49521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  <a:gd name="connsiteX0" fmla="*/ 783321 w 5883982"/>
              <a:gd name="connsiteY0" fmla="*/ 0 h 238076"/>
              <a:gd name="connsiteX1" fmla="*/ 5883982 w 5883982"/>
              <a:gd name="connsiteY1" fmla="*/ 3473 h 238076"/>
              <a:gd name="connsiteX2" fmla="*/ 3066102 w 5883982"/>
              <a:gd name="connsiteY2" fmla="*/ 238076 h 238076"/>
              <a:gd name="connsiteX3" fmla="*/ 0 w 5883982"/>
              <a:gd name="connsiteY3" fmla="*/ 234951 h 238076"/>
              <a:gd name="connsiteX4" fmla="*/ 783321 w 5883982"/>
              <a:gd name="connsiteY4" fmla="*/ 0 h 238076"/>
              <a:gd name="connsiteX0" fmla="*/ 736088 w 5836749"/>
              <a:gd name="connsiteY0" fmla="*/ 0 h 238076"/>
              <a:gd name="connsiteX1" fmla="*/ 5836749 w 5836749"/>
              <a:gd name="connsiteY1" fmla="*/ 3473 h 238076"/>
              <a:gd name="connsiteX2" fmla="*/ 3018869 w 5836749"/>
              <a:gd name="connsiteY2" fmla="*/ 238076 h 238076"/>
              <a:gd name="connsiteX3" fmla="*/ 0 w 5836749"/>
              <a:gd name="connsiteY3" fmla="*/ 234951 h 238076"/>
              <a:gd name="connsiteX4" fmla="*/ 736088 w 5836749"/>
              <a:gd name="connsiteY4" fmla="*/ 0 h 238076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9725290 w 9725290"/>
              <a:gd name="connsiteY2" fmla="*/ 234464 h 234951"/>
              <a:gd name="connsiteX3" fmla="*/ 0 w 9725290"/>
              <a:gd name="connsiteY3" fmla="*/ 234951 h 234951"/>
              <a:gd name="connsiteX4" fmla="*/ 736088 w 9725290"/>
              <a:gd name="connsiteY4" fmla="*/ 0 h 234951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7111899 w 9725290"/>
              <a:gd name="connsiteY2" fmla="*/ 75858 h 234951"/>
              <a:gd name="connsiteX3" fmla="*/ 9725290 w 9725290"/>
              <a:gd name="connsiteY3" fmla="*/ 234464 h 234951"/>
              <a:gd name="connsiteX4" fmla="*/ 0 w 9725290"/>
              <a:gd name="connsiteY4" fmla="*/ 234951 h 234951"/>
              <a:gd name="connsiteX5" fmla="*/ 736088 w 9725290"/>
              <a:gd name="connsiteY5" fmla="*/ 0 h 234951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709463 w 9725290"/>
              <a:gd name="connsiteY2" fmla="*/ 0 h 368609"/>
              <a:gd name="connsiteX3" fmla="*/ 9725290 w 9725290"/>
              <a:gd name="connsiteY3" fmla="*/ 368122 h 368609"/>
              <a:gd name="connsiteX4" fmla="*/ 0 w 9725290"/>
              <a:gd name="connsiteY4" fmla="*/ 368609 h 368609"/>
              <a:gd name="connsiteX5" fmla="*/ 736088 w 9725290"/>
              <a:gd name="connsiteY5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7843941 w 9725290"/>
              <a:gd name="connsiteY2" fmla="*/ 63216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718680 w 9725290"/>
              <a:gd name="connsiteY1" fmla="*/ 135325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25290" h="368609">
                <a:moveTo>
                  <a:pt x="736088" y="133658"/>
                </a:moveTo>
                <a:lnTo>
                  <a:pt x="5718680" y="135325"/>
                </a:lnTo>
                <a:lnTo>
                  <a:pt x="9071878" y="1807"/>
                </a:lnTo>
                <a:lnTo>
                  <a:pt x="9709463" y="0"/>
                </a:lnTo>
                <a:lnTo>
                  <a:pt x="9725290" y="368122"/>
                </a:lnTo>
                <a:lnTo>
                  <a:pt x="0" y="368609"/>
                </a:lnTo>
                <a:lnTo>
                  <a:pt x="736088" y="13365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97536" y="6583680"/>
            <a:ext cx="284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5586B75A-687E-405C-8A0B-8D00578BA2C3}" type="datetime1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560064" y="6583680"/>
            <a:ext cx="6705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11070336" y="6583680"/>
            <a:ext cx="609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81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tx2"/>
        </a:buClr>
        <a:buSzPct val="90000"/>
        <a:buFont typeface="Wingdings 3" pitchFamily="18" charset="2"/>
        <a:buChar char="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chemeClr val="tx2"/>
                </a:solidFill>
              </a:rPr>
              <a:t>좀비 서바이벌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02208" y="2834639"/>
            <a:ext cx="10363200" cy="1464405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accent4"/>
                </a:solidFill>
              </a:rPr>
              <a:t>최종 팀 프로젝트 </a:t>
            </a:r>
            <a:r>
              <a:rPr lang="en-US" altLang="ko-KR" dirty="0" smtClean="0">
                <a:solidFill>
                  <a:schemeClr val="accent4"/>
                </a:solidFill>
              </a:rPr>
              <a:t>PPT</a:t>
            </a:r>
            <a:endParaRPr lang="en-US" altLang="ko-KR" dirty="0">
              <a:solidFill>
                <a:schemeClr val="accent4"/>
              </a:solidFill>
            </a:endParaRPr>
          </a:p>
          <a:p>
            <a:endParaRPr lang="en-US" altLang="ko-KR" dirty="0" smtClean="0"/>
          </a:p>
          <a:p>
            <a:r>
              <a:rPr lang="ko-KR" altLang="en-US" dirty="0" smtClean="0">
                <a:latin typeface="+mj-ea"/>
                <a:ea typeface="+mj-ea"/>
              </a:rPr>
              <a:t>김지훈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ko-KR" altLang="en-US" dirty="0" smtClean="0">
                <a:latin typeface="+mj-ea"/>
                <a:ea typeface="+mj-ea"/>
              </a:rPr>
              <a:t>김태희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ko-KR" altLang="en-US" dirty="0" smtClean="0">
                <a:latin typeface="+mj-ea"/>
                <a:ea typeface="+mj-ea"/>
              </a:rPr>
              <a:t>백종민</a:t>
            </a: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3268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 smtClean="0">
                <a:solidFill>
                  <a:schemeClr val="tx2"/>
                </a:solidFill>
                <a:latin typeface="+mj-ea"/>
              </a:rPr>
              <a:t>만드는데 겪었던 어려움</a:t>
            </a:r>
            <a:r>
              <a:rPr lang="en-US" altLang="ko-KR" sz="3200" b="1" dirty="0" smtClean="0">
                <a:solidFill>
                  <a:schemeClr val="tx2"/>
                </a:solidFill>
                <a:latin typeface="+mj-ea"/>
              </a:rPr>
              <a:t>, </a:t>
            </a:r>
            <a:r>
              <a:rPr lang="ko-KR" altLang="en-US" sz="3200" b="1" dirty="0" smtClean="0">
                <a:solidFill>
                  <a:schemeClr val="tx2"/>
                </a:solidFill>
                <a:latin typeface="+mj-ea"/>
              </a:rPr>
              <a:t>해결 방법</a:t>
            </a:r>
            <a:endParaRPr lang="ko-KR" altLang="en-US" sz="3200" b="1" dirty="0">
              <a:solidFill>
                <a:schemeClr val="tx2"/>
              </a:solidFill>
              <a:latin typeface="+mj-ea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smtClean="0"/>
              <a:t>네트워크 관련</a:t>
            </a:r>
            <a:endParaRPr lang="en-US" altLang="ko-KR" sz="2400" dirty="0" smtClean="0"/>
          </a:p>
          <a:p>
            <a:r>
              <a:rPr lang="ko-KR" altLang="en-US" sz="2400" dirty="0" smtClean="0"/>
              <a:t>기타</a:t>
            </a:r>
            <a:endParaRPr lang="en-US" altLang="ko-KR" sz="2400" dirty="0" smtClean="0"/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80853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chemeClr val="tx2"/>
                </a:solidFill>
              </a:rPr>
              <a:t>감사합니다</a:t>
            </a:r>
            <a:endParaRPr lang="ko-KR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753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solidFill>
                  <a:schemeClr val="tx2"/>
                </a:solidFill>
              </a:rPr>
              <a:t>게임의 주 목표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좀비들을 </a:t>
            </a:r>
            <a:r>
              <a:rPr lang="ko-KR" altLang="en-US" sz="2000" dirty="0" smtClean="0"/>
              <a:t>피해 생존하며 </a:t>
            </a:r>
            <a:r>
              <a:rPr lang="ko-KR" altLang="en-US" sz="2000" dirty="0" err="1" smtClean="0"/>
              <a:t>클리어존으로</a:t>
            </a:r>
            <a:r>
              <a:rPr lang="ko-KR" altLang="en-US" sz="2000" dirty="0" smtClean="0"/>
              <a:t> 도착하여 게임을 클리어하는 </a:t>
            </a:r>
            <a:r>
              <a:rPr lang="ko-KR" altLang="en-US" sz="2000" dirty="0" smtClean="0"/>
              <a:t>것이 </a:t>
            </a:r>
            <a:r>
              <a:rPr lang="ko-KR" altLang="en-US" sz="2000" dirty="0" smtClean="0"/>
              <a:t>목표</a:t>
            </a:r>
            <a:endParaRPr lang="en-US" altLang="ko-KR" sz="2000" dirty="0" smtClean="0"/>
          </a:p>
          <a:p>
            <a:r>
              <a:rPr lang="ko-KR" altLang="en-US" sz="2000" dirty="0" err="1" smtClean="0"/>
              <a:t>미니맵으로</a:t>
            </a:r>
            <a:r>
              <a:rPr lang="ko-KR" altLang="en-US" sz="2000" dirty="0" smtClean="0"/>
              <a:t> 적의 위치와 플레이어들의 위치를 확인할 수 있음</a:t>
            </a:r>
            <a:endParaRPr lang="en-US" altLang="ko-KR" sz="2000" dirty="0" smtClean="0"/>
          </a:p>
          <a:p>
            <a:r>
              <a:rPr lang="ko-KR" altLang="en-US" sz="2000" dirty="0" smtClean="0"/>
              <a:t>플레이어들고 협력하여 죽지않고 </a:t>
            </a:r>
            <a:r>
              <a:rPr lang="ko-KR" altLang="en-US" sz="2000" dirty="0" err="1" smtClean="0"/>
              <a:t>클리어존으로</a:t>
            </a:r>
            <a:r>
              <a:rPr lang="ko-KR" altLang="en-US" sz="2000" dirty="0" smtClean="0"/>
              <a:t> 도착하</a:t>
            </a:r>
            <a:r>
              <a:rPr lang="ko-KR" altLang="en-US" sz="2000" dirty="0" smtClean="0"/>
              <a:t>기</a:t>
            </a:r>
            <a:endParaRPr lang="en-US" altLang="ko-KR" sz="2000" dirty="0" smtClean="0"/>
          </a:p>
          <a:p>
            <a:r>
              <a:rPr lang="ko-KR" altLang="en-US" sz="2000" dirty="0" smtClean="0"/>
              <a:t>좀비 종류는 </a:t>
            </a:r>
            <a:r>
              <a:rPr lang="en-US" altLang="ko-KR" sz="2000" dirty="0" smtClean="0"/>
              <a:t>3</a:t>
            </a:r>
            <a:r>
              <a:rPr lang="ko-KR" altLang="en-US" sz="2000" dirty="0" smtClean="0"/>
              <a:t>개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기어 다니는 좀비 </a:t>
            </a:r>
            <a:r>
              <a:rPr lang="en-US" altLang="ko-KR" sz="2000" dirty="0" smtClean="0"/>
              <a:t>/ </a:t>
            </a:r>
            <a:r>
              <a:rPr lang="ko-KR" altLang="en-US" sz="2000" dirty="0" smtClean="0"/>
              <a:t>일반 좀비 </a:t>
            </a:r>
            <a:r>
              <a:rPr lang="en-US" altLang="ko-KR" sz="2000" dirty="0" smtClean="0"/>
              <a:t>/ </a:t>
            </a:r>
            <a:r>
              <a:rPr lang="ko-KR" altLang="en-US" sz="2000" dirty="0" smtClean="0"/>
              <a:t>보스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티탄</a:t>
            </a:r>
            <a:r>
              <a:rPr lang="en-US" altLang="ko-KR" sz="2000" dirty="0" smtClean="0"/>
              <a:t>))</a:t>
            </a:r>
          </a:p>
          <a:p>
            <a:endParaRPr lang="en-US" altLang="ko-KR" sz="2400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002507"/>
            <a:ext cx="5982269" cy="312397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117" y="3002507"/>
            <a:ext cx="4777284" cy="312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54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플레이 방법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8215951" y="1664208"/>
            <a:ext cx="3976049" cy="5193792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캐릭터 선택창에서 </a:t>
            </a:r>
            <a:r>
              <a:rPr lang="en-US" altLang="ko-KR" sz="2000" dirty="0" smtClean="0"/>
              <a:t>Attacker / Bomber</a:t>
            </a:r>
            <a:r>
              <a:rPr lang="ko-KR" altLang="en-US" sz="2000" dirty="0" smtClean="0"/>
              <a:t>를 고른 후</a:t>
            </a:r>
            <a:endParaRPr lang="en-US" altLang="ko-KR" sz="2000" dirty="0" smtClean="0"/>
          </a:p>
          <a:p>
            <a:r>
              <a:rPr lang="ko-KR" altLang="en-US" sz="2000" dirty="0" smtClean="0"/>
              <a:t>메뉴 화면에서 닉네임 입력 후 로그인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방 생성 혹은 참가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최대 인원 </a:t>
            </a:r>
            <a:r>
              <a:rPr lang="en-US" altLang="ko-KR" sz="2000" dirty="0" smtClean="0"/>
              <a:t>3</a:t>
            </a:r>
            <a:r>
              <a:rPr lang="ko-KR" altLang="en-US" sz="2000" dirty="0" smtClean="0"/>
              <a:t>명</a:t>
            </a:r>
            <a:r>
              <a:rPr lang="en-US" altLang="ko-KR" sz="2000" dirty="0" smtClean="0"/>
              <a:t>)</a:t>
            </a:r>
          </a:p>
          <a:p>
            <a:r>
              <a:rPr lang="ko-KR" altLang="en-US" sz="2000" dirty="0" smtClean="0"/>
              <a:t>멀티 플레이로 일정 시간마다 랜덤으로 생성</a:t>
            </a:r>
            <a:r>
              <a:rPr lang="ko-KR" altLang="en-US" sz="2000" dirty="0" smtClean="0"/>
              <a:t>되는 여러 종류의 좀비들을 죽이면서</a:t>
            </a:r>
            <a:endParaRPr lang="en-US" altLang="ko-KR" sz="2000" dirty="0" smtClean="0"/>
          </a:p>
          <a:p>
            <a:r>
              <a:rPr lang="ko-KR" altLang="en-US" sz="2000" dirty="0" err="1" smtClean="0"/>
              <a:t>클리어존으로</a:t>
            </a:r>
            <a:r>
              <a:rPr lang="ko-KR" altLang="en-US" sz="2000" dirty="0" smtClean="0"/>
              <a:t> 들어가 게임을 클리어하면 끝이 나는 게임</a:t>
            </a:r>
            <a:endParaRPr lang="ko-KR" altLang="en-US" sz="20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4208"/>
            <a:ext cx="8215951" cy="519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02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559557" y="1622060"/>
            <a:ext cx="3260542" cy="3821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2"/>
                </a:solidFill>
              </a:rPr>
              <a:t>플레이어</a:t>
            </a:r>
            <a:r>
              <a:rPr lang="en-US" altLang="ko-KR" dirty="0" smtClean="0">
                <a:solidFill>
                  <a:schemeClr val="tx2"/>
                </a:solidFill>
              </a:rPr>
              <a:t>(Bomber) </a:t>
            </a:r>
            <a:r>
              <a:rPr lang="ko-KR" altLang="en-US" dirty="0" smtClean="0">
                <a:solidFill>
                  <a:schemeClr val="tx2"/>
                </a:solidFill>
              </a:rPr>
              <a:t>제작</a:t>
            </a:r>
            <a:r>
              <a:rPr lang="en-US" altLang="ko-KR" dirty="0" smtClean="0">
                <a:solidFill>
                  <a:schemeClr val="tx2"/>
                </a:solidFill>
              </a:rPr>
              <a:t>, </a:t>
            </a:r>
            <a:r>
              <a:rPr lang="ko-KR" altLang="en-US" dirty="0" smtClean="0">
                <a:solidFill>
                  <a:schemeClr val="tx2"/>
                </a:solidFill>
              </a:rPr>
              <a:t>보스 몬스터</a:t>
            </a:r>
            <a:r>
              <a:rPr lang="en-US" altLang="ko-KR" dirty="0" smtClean="0">
                <a:solidFill>
                  <a:schemeClr val="tx2"/>
                </a:solidFill>
              </a:rPr>
              <a:t>(Titan) </a:t>
            </a:r>
            <a:r>
              <a:rPr lang="ko-KR" altLang="en-US" dirty="0" smtClean="0">
                <a:solidFill>
                  <a:schemeClr val="tx2"/>
                </a:solidFill>
              </a:rPr>
              <a:t>구현</a:t>
            </a:r>
            <a:r>
              <a:rPr lang="en-US" altLang="ko-KR" dirty="0" smtClean="0">
                <a:solidFill>
                  <a:schemeClr val="tx2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>
                <a:solidFill>
                  <a:schemeClr val="tx2"/>
                </a:solidFill>
              </a:rPr>
              <a:t>UI </a:t>
            </a:r>
            <a:r>
              <a:rPr lang="ko-KR" altLang="en-US" dirty="0" smtClean="0">
                <a:solidFill>
                  <a:schemeClr val="tx2"/>
                </a:solidFill>
              </a:rPr>
              <a:t>수정 및 변경</a:t>
            </a:r>
            <a:endParaRPr lang="en-US" altLang="ko-KR" dirty="0" smtClean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solidFill>
                  <a:schemeClr val="tx2"/>
                </a:solidFill>
              </a:rPr>
              <a:t>각자 맡은 역할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59558" y="1252728"/>
            <a:ext cx="3260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김지훈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4437796" y="1622060"/>
            <a:ext cx="3260542" cy="3821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2"/>
                </a:solidFill>
              </a:rPr>
              <a:t>좀비 </a:t>
            </a:r>
            <a:r>
              <a:rPr lang="ko-KR" altLang="en-US" dirty="0" err="1" smtClean="0">
                <a:solidFill>
                  <a:schemeClr val="tx2"/>
                </a:solidFill>
              </a:rPr>
              <a:t>스포너</a:t>
            </a:r>
            <a:r>
              <a:rPr lang="ko-KR" altLang="en-US" dirty="0" smtClean="0">
                <a:solidFill>
                  <a:schemeClr val="tx2"/>
                </a:solidFill>
              </a:rPr>
              <a:t> 구현</a:t>
            </a:r>
            <a:r>
              <a:rPr lang="en-US" altLang="ko-KR" dirty="0" smtClean="0">
                <a:solidFill>
                  <a:schemeClr val="tx2"/>
                </a:solidFill>
              </a:rPr>
              <a:t>, </a:t>
            </a:r>
            <a:r>
              <a:rPr lang="ko-KR" altLang="en-US" dirty="0">
                <a:solidFill>
                  <a:schemeClr val="tx2"/>
                </a:solidFill>
              </a:rPr>
              <a:t> </a:t>
            </a:r>
            <a:r>
              <a:rPr lang="ko-KR" altLang="en-US" dirty="0" err="1" smtClean="0">
                <a:solidFill>
                  <a:schemeClr val="tx2"/>
                </a:solidFill>
              </a:rPr>
              <a:t>클리어</a:t>
            </a:r>
            <a:r>
              <a:rPr lang="ko-KR" altLang="en-US" dirty="0" smtClean="0">
                <a:solidFill>
                  <a:schemeClr val="tx2"/>
                </a:solidFill>
              </a:rPr>
              <a:t> 존 생성</a:t>
            </a:r>
            <a:r>
              <a:rPr lang="en-US" altLang="ko-KR" dirty="0" smtClean="0">
                <a:solidFill>
                  <a:schemeClr val="tx2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2"/>
                </a:solidFill>
              </a:rPr>
              <a:t>멀티 플레이어 구현</a:t>
            </a:r>
            <a:r>
              <a:rPr lang="en-US" altLang="ko-KR" dirty="0" smtClean="0">
                <a:solidFill>
                  <a:schemeClr val="tx2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2"/>
                </a:solidFill>
              </a:rPr>
              <a:t>메인 화면 기능 구현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437797" y="1252728"/>
            <a:ext cx="3260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김태희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8316034" y="1622060"/>
            <a:ext cx="3260542" cy="3821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2"/>
                </a:solidFill>
              </a:rPr>
              <a:t>플레이어</a:t>
            </a:r>
            <a:r>
              <a:rPr lang="en-US" altLang="ko-KR" dirty="0" smtClean="0">
                <a:solidFill>
                  <a:schemeClr val="tx2"/>
                </a:solidFill>
              </a:rPr>
              <a:t>(Attacker) </a:t>
            </a:r>
            <a:r>
              <a:rPr lang="ko-KR" altLang="en-US" dirty="0" smtClean="0">
                <a:solidFill>
                  <a:schemeClr val="tx2"/>
                </a:solidFill>
              </a:rPr>
              <a:t>제작</a:t>
            </a:r>
            <a:r>
              <a:rPr lang="en-US" altLang="ko-KR" dirty="0" smtClean="0">
                <a:solidFill>
                  <a:schemeClr val="tx2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2"/>
                </a:solidFill>
              </a:rPr>
              <a:t>멀티 플레이어 구현</a:t>
            </a:r>
            <a:r>
              <a:rPr lang="en-US" altLang="ko-KR" dirty="0" smtClean="0">
                <a:solidFill>
                  <a:schemeClr val="tx2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>
                <a:solidFill>
                  <a:schemeClr val="tx2"/>
                </a:solidFill>
              </a:rPr>
              <a:t>&gt; </a:t>
            </a:r>
            <a:r>
              <a:rPr lang="ko-KR" altLang="en-US" dirty="0" smtClean="0">
                <a:solidFill>
                  <a:schemeClr val="tx2"/>
                </a:solidFill>
              </a:rPr>
              <a:t>추가 설명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316035" y="1252728"/>
            <a:ext cx="3260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백종민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665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solidFill>
                  <a:schemeClr val="tx2"/>
                </a:solidFill>
              </a:rPr>
              <a:t>핵심 기능 </a:t>
            </a:r>
            <a:r>
              <a:rPr lang="en-US" altLang="ko-KR" b="1" dirty="0" smtClean="0">
                <a:solidFill>
                  <a:schemeClr val="tx2"/>
                </a:solidFill>
                <a:latin typeface="+mj-ea"/>
              </a:rPr>
              <a:t>1</a:t>
            </a:r>
            <a:endParaRPr lang="ko-KR" altLang="en-US" b="1" dirty="0">
              <a:solidFill>
                <a:schemeClr val="tx2"/>
              </a:solidFill>
              <a:latin typeface="+mj-ea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메인 화면 </a:t>
            </a:r>
            <a:r>
              <a:rPr lang="en-US" altLang="ko-KR" sz="2000" dirty="0" smtClean="0"/>
              <a:t>–</a:t>
            </a:r>
          </a:p>
          <a:p>
            <a:r>
              <a:rPr lang="ko-KR" altLang="en-US" sz="2000" dirty="0" smtClean="0"/>
              <a:t>캐릭터 선택창에서 선택 한 후 메뉴화면으로 씬 바뀜</a:t>
            </a:r>
            <a:endParaRPr lang="en-US" altLang="ko-KR" sz="2000" dirty="0" smtClean="0"/>
          </a:p>
          <a:p>
            <a:r>
              <a:rPr lang="ko-KR" altLang="en-US" sz="2000" dirty="0" smtClean="0"/>
              <a:t>메뉴화면에서</a:t>
            </a:r>
            <a:r>
              <a:rPr lang="ko-KR" altLang="en-US" sz="2000" dirty="0" smtClean="0"/>
              <a:t> </a:t>
            </a:r>
            <a:r>
              <a:rPr lang="ko-KR" altLang="en-US" sz="2000" dirty="0" smtClean="0"/>
              <a:t>닉네임을 입력 </a:t>
            </a:r>
            <a:r>
              <a:rPr lang="ko-KR" altLang="en-US" sz="2000" dirty="0" smtClean="0"/>
              <a:t>후 서버 </a:t>
            </a:r>
            <a:r>
              <a:rPr lang="ko-KR" altLang="en-US" sz="2000" dirty="0" smtClean="0"/>
              <a:t>리스트로 입장</a:t>
            </a:r>
            <a:endParaRPr lang="en-US" altLang="ko-KR" sz="2000" dirty="0" smtClean="0"/>
          </a:p>
          <a:p>
            <a:r>
              <a:rPr lang="ko-KR" altLang="en-US" sz="2000" dirty="0" smtClean="0"/>
              <a:t>리스트는 새로 고침이 가능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없다면 방 생성 가능</a:t>
            </a:r>
            <a:endParaRPr lang="en-US" altLang="ko-KR" sz="2000" dirty="0" smtClean="0"/>
          </a:p>
          <a:p>
            <a:r>
              <a:rPr lang="ko-KR" altLang="en-US" sz="2000" dirty="0" smtClean="0"/>
              <a:t>볼륨 조절 설정 창과 </a:t>
            </a:r>
            <a:r>
              <a:rPr lang="en-US" altLang="ko-KR" sz="2000" dirty="0" smtClean="0"/>
              <a:t>SFX </a:t>
            </a:r>
            <a:r>
              <a:rPr lang="ko-KR" altLang="en-US" sz="2000" dirty="0" smtClean="0"/>
              <a:t>음량 조절 설정 창이 존재</a:t>
            </a:r>
            <a:endParaRPr lang="ko-KR" altLang="en-US" sz="20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1678" y="1252728"/>
            <a:ext cx="4740322" cy="487375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3342784"/>
            <a:ext cx="6344535" cy="278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23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solidFill>
                  <a:schemeClr val="tx2"/>
                </a:solidFill>
                <a:latin typeface="+mj-ea"/>
              </a:rPr>
              <a:t>핵심 기능 </a:t>
            </a:r>
            <a:r>
              <a:rPr lang="en-US" altLang="ko-KR" b="1" dirty="0" smtClean="0">
                <a:solidFill>
                  <a:schemeClr val="tx2"/>
                </a:solidFill>
                <a:latin typeface="+mj-ea"/>
              </a:rPr>
              <a:t>2</a:t>
            </a:r>
            <a:endParaRPr lang="ko-KR" altLang="en-US" b="1" dirty="0">
              <a:solidFill>
                <a:schemeClr val="tx2"/>
              </a:solidFill>
              <a:latin typeface="+mj-ea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609599" y="1527048"/>
            <a:ext cx="4112526" cy="4599432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플레이 </a:t>
            </a:r>
            <a:r>
              <a:rPr lang="en-US" altLang="ko-KR" sz="2000" dirty="0" smtClean="0"/>
              <a:t>– 1</a:t>
            </a:r>
          </a:p>
          <a:p>
            <a:r>
              <a:rPr lang="ko-KR" altLang="en-US" sz="2000" dirty="0" smtClean="0"/>
              <a:t>방 생성 </a:t>
            </a:r>
            <a:r>
              <a:rPr lang="en-US" altLang="ko-KR" sz="2000" dirty="0" smtClean="0"/>
              <a:t>/ </a:t>
            </a:r>
            <a:r>
              <a:rPr lang="ko-KR" altLang="en-US" sz="2000" dirty="0" smtClean="0"/>
              <a:t>참가 후 </a:t>
            </a:r>
            <a:r>
              <a:rPr lang="ko-KR" altLang="en-US" sz="2000" dirty="0" smtClean="0"/>
              <a:t>멀티 </a:t>
            </a:r>
            <a:r>
              <a:rPr lang="ko-KR" altLang="en-US" sz="2000" dirty="0"/>
              <a:t>플레이로 </a:t>
            </a:r>
            <a:r>
              <a:rPr lang="ko-KR" altLang="en-US" sz="2000" dirty="0" smtClean="0"/>
              <a:t>다른 사람들과 </a:t>
            </a:r>
            <a:r>
              <a:rPr lang="ko-KR" altLang="en-US" sz="2000" dirty="0" smtClean="0"/>
              <a:t>함께 플레이 가능</a:t>
            </a:r>
            <a:endParaRPr lang="en-US" altLang="ko-KR" sz="2000" dirty="0" smtClean="0"/>
          </a:p>
          <a:p>
            <a:r>
              <a:rPr lang="ko-KR" altLang="en-US" sz="2000" dirty="0" smtClean="0"/>
              <a:t>일정 시간마다 특정 구역 안에서 좀비가 계속 생성</a:t>
            </a:r>
            <a:endParaRPr lang="en-US" altLang="ko-KR" sz="2000" dirty="0" smtClean="0"/>
          </a:p>
          <a:p>
            <a:r>
              <a:rPr lang="ko-KR" altLang="en-US" sz="2000" dirty="0" smtClean="0"/>
              <a:t>좀비의 종류가 다양함</a:t>
            </a:r>
            <a:endParaRPr lang="en-US" altLang="ko-KR" sz="2000" dirty="0" smtClean="0"/>
          </a:p>
          <a:p>
            <a:r>
              <a:rPr lang="ko-KR" altLang="en-US" sz="2000" dirty="0" smtClean="0"/>
              <a:t>화면 우측 상단에 </a:t>
            </a:r>
            <a:r>
              <a:rPr lang="ko-KR" altLang="en-US" sz="2000" dirty="0" err="1" smtClean="0"/>
              <a:t>미니맵으로</a:t>
            </a:r>
            <a:r>
              <a:rPr lang="ko-KR" altLang="en-US" sz="2000" dirty="0" smtClean="0"/>
              <a:t> 플레이어</a:t>
            </a:r>
            <a:r>
              <a:rPr lang="en-US" altLang="ko-KR" sz="2000" dirty="0" smtClean="0"/>
              <a:t>/</a:t>
            </a:r>
            <a:r>
              <a:rPr lang="ko-KR" altLang="en-US" sz="2000" dirty="0" smtClean="0"/>
              <a:t>적 위치 확인 가능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플레이어 기준으로 </a:t>
            </a:r>
            <a:r>
              <a:rPr lang="ko-KR" altLang="en-US" sz="2000" dirty="0" smtClean="0"/>
              <a:t>움직임</a:t>
            </a:r>
            <a:endParaRPr lang="en-US" altLang="ko-KR" sz="2000" dirty="0" smtClean="0"/>
          </a:p>
          <a:p>
            <a:r>
              <a:rPr lang="ko-KR" altLang="en-US" sz="2000" dirty="0" smtClean="0"/>
              <a:t>좀비는 플레이어를 향해 쫓아옴</a:t>
            </a:r>
            <a:endParaRPr lang="en-US" altLang="ko-KR" sz="2000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124" y="1771650"/>
            <a:ext cx="7469876" cy="435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198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solidFill>
                  <a:schemeClr val="tx2"/>
                </a:solidFill>
                <a:latin typeface="+mj-ea"/>
              </a:rPr>
              <a:t>핵심 기능 </a:t>
            </a:r>
            <a:r>
              <a:rPr lang="en-US" altLang="ko-KR" b="1" dirty="0" smtClean="0">
                <a:solidFill>
                  <a:schemeClr val="tx2"/>
                </a:solidFill>
                <a:latin typeface="+mj-ea"/>
              </a:rPr>
              <a:t>3</a:t>
            </a:r>
            <a:endParaRPr lang="ko-KR" altLang="en-US" b="1" dirty="0">
              <a:solidFill>
                <a:schemeClr val="tx2"/>
              </a:solidFill>
              <a:latin typeface="+mj-ea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609600" y="1527048"/>
            <a:ext cx="4276299" cy="4599432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플레이 </a:t>
            </a:r>
            <a:r>
              <a:rPr lang="en-US" altLang="ko-KR" sz="2000" dirty="0" smtClean="0"/>
              <a:t>– 2</a:t>
            </a:r>
          </a:p>
          <a:p>
            <a:r>
              <a:rPr lang="ko-KR" altLang="en-US" sz="2000" dirty="0" smtClean="0"/>
              <a:t>좀비 각각 애니메이션이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다름</a:t>
            </a:r>
            <a:endParaRPr lang="en-US" altLang="ko-KR" sz="2000" dirty="0" smtClean="0"/>
          </a:p>
          <a:p>
            <a:r>
              <a:rPr lang="ko-KR" altLang="en-US" sz="2000" dirty="0" err="1" smtClean="0"/>
              <a:t>맵에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클리어</a:t>
            </a:r>
            <a:r>
              <a:rPr lang="ko-KR" altLang="en-US" sz="2000" dirty="0" smtClean="0"/>
              <a:t> 존이 존재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그곳으로 가면 게임 </a:t>
            </a:r>
            <a:r>
              <a:rPr lang="ko-KR" altLang="en-US" sz="2000" dirty="0" err="1" smtClean="0"/>
              <a:t>클리어</a:t>
            </a:r>
            <a:endParaRPr lang="en-US" altLang="ko-KR" sz="2000" dirty="0" smtClean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99784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solidFill>
                  <a:schemeClr val="tx2"/>
                </a:solidFill>
              </a:rPr>
              <a:t>핵심 코드 소스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 smtClean="0"/>
              <a:t>멀티플레이 캐릭터 움직임 코드</a:t>
            </a:r>
            <a:endParaRPr lang="ko-KR" altLang="en-US" sz="20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8101" y="1527048"/>
            <a:ext cx="7324300" cy="459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364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solidFill>
                  <a:schemeClr val="tx2"/>
                </a:solidFill>
              </a:rPr>
              <a:t>핵심 코드 소스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527174"/>
            <a:ext cx="12191999" cy="53308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157842"/>
            <a:ext cx="2805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적</a:t>
            </a:r>
            <a:r>
              <a:rPr lang="en-US" altLang="ko-KR" dirty="0" smtClean="0"/>
              <a:t>(</a:t>
            </a:r>
            <a:r>
              <a:rPr lang="ko-KR" altLang="en-US" dirty="0" smtClean="0"/>
              <a:t>좀비</a:t>
            </a:r>
            <a:r>
              <a:rPr lang="en-US" altLang="ko-KR" dirty="0" smtClean="0"/>
              <a:t>)</a:t>
            </a:r>
            <a:r>
              <a:rPr lang="ko-KR" altLang="en-US" dirty="0" smtClean="0"/>
              <a:t> 움직임 코드 소스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089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ew_Education02">
  <a:themeElements>
    <a:clrScheme name="Education02">
      <a:dk1>
        <a:srgbClr val="000000"/>
      </a:dk1>
      <a:lt1>
        <a:srgbClr val="FFFFFF"/>
      </a:lt1>
      <a:dk2>
        <a:srgbClr val="006699"/>
      </a:dk2>
      <a:lt2>
        <a:srgbClr val="ECF0ED"/>
      </a:lt2>
      <a:accent1>
        <a:srgbClr val="DF3939"/>
      </a:accent1>
      <a:accent2>
        <a:srgbClr val="F0A73C"/>
      </a:accent2>
      <a:accent3>
        <a:srgbClr val="21A6C5"/>
      </a:accent3>
      <a:accent4>
        <a:srgbClr val="BEC936"/>
      </a:accent4>
      <a:accent5>
        <a:srgbClr val="ECB0B0"/>
      </a:accent5>
      <a:accent6>
        <a:srgbClr val="C1C1C1"/>
      </a:accent6>
      <a:hlink>
        <a:srgbClr val="0099CC"/>
      </a:hlink>
      <a:folHlink>
        <a:srgbClr val="D361AA"/>
      </a:folHlink>
    </a:clrScheme>
    <a:fontScheme name="Education02">
      <a:maj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ndara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ducation02">
      <a:fillStyleLst>
        <a:solidFill>
          <a:schemeClr val="phClr"/>
        </a:solidFill>
        <a:solidFill>
          <a:schemeClr val="phClr">
            <a:tint val="60000"/>
            <a:satMod val="150000"/>
          </a:schemeClr>
        </a:solidFill>
        <a:gradFill rotWithShape="1">
          <a:gsLst>
            <a:gs pos="0">
              <a:schemeClr val="phClr">
                <a:shade val="100000"/>
                <a:satMod val="100000"/>
              </a:schemeClr>
            </a:gs>
            <a:gs pos="100000">
              <a:schemeClr val="phClr">
                <a:shade val="70000"/>
                <a:satMod val="12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innerShdw blurRad="127000" dist="25400" dir="13500000">
              <a:srgbClr val="000000">
                <a:alpha val="80000"/>
              </a:srgbClr>
            </a:innerShdw>
          </a:effectLst>
        </a:effectStyle>
        <a:effectStyle>
          <a:effectLst>
            <a:innerShdw blurRad="254000" dist="25400" dir="13500000">
              <a:srgbClr val="000000">
                <a:alpha val="80000"/>
              </a:srgbClr>
            </a:innerShdw>
          </a:effectLst>
        </a:effectStyle>
        <a:effectStyle>
          <a:effectLst>
            <a:outerShdw blurRad="50800" dist="508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soft" dir="b">
              <a:rot lat="0" lon="0" rev="9000000"/>
            </a:lightRig>
          </a:scene3d>
          <a:sp3d contourW="35560" prstMaterial="matte">
            <a:bevelT w="4445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20000"/>
              </a:schemeClr>
            </a:gs>
            <a:gs pos="100000">
              <a:schemeClr val="phClr">
                <a:tint val="70000"/>
                <a:shade val="100000"/>
                <a:satMod val="3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8000"/>
                <a:satMod val="200000"/>
              </a:schemeClr>
            </a:gs>
            <a:gs pos="100000">
              <a:schemeClr val="phClr">
                <a:shade val="86000"/>
                <a:satMod val="140000"/>
                <a:lumMod val="90000"/>
              </a:schemeClr>
            </a:gs>
          </a:gsLst>
          <a:lin ang="33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TM02900720[[fn=전체]]</Template>
  <TotalTime>726</TotalTime>
  <Words>282</Words>
  <Application>Microsoft Office PowerPoint</Application>
  <PresentationFormat>와이드스크린</PresentationFormat>
  <Paragraphs>51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22" baseType="lpstr">
      <vt:lpstr>HY그래픽M</vt:lpstr>
      <vt:lpstr>맑은 고딕</vt:lpstr>
      <vt:lpstr>Arial</vt:lpstr>
      <vt:lpstr>Calibri</vt:lpstr>
      <vt:lpstr>Calibri Light</vt:lpstr>
      <vt:lpstr>Candara</vt:lpstr>
      <vt:lpstr>Corbel</vt:lpstr>
      <vt:lpstr>Wingdings 2</vt:lpstr>
      <vt:lpstr>Wingdings 3</vt:lpstr>
      <vt:lpstr>HDOfficeLightV0</vt:lpstr>
      <vt:lpstr>New_Education02</vt:lpstr>
      <vt:lpstr>좀비 서바이벌</vt:lpstr>
      <vt:lpstr>게임의 주 목표</vt:lpstr>
      <vt:lpstr>게임 플레이 방법</vt:lpstr>
      <vt:lpstr>각자 맡은 역할</vt:lpstr>
      <vt:lpstr>핵심 기능 1</vt:lpstr>
      <vt:lpstr>핵심 기능 2</vt:lpstr>
      <vt:lpstr>핵심 기능 3</vt:lpstr>
      <vt:lpstr>핵심 코드 소스</vt:lpstr>
      <vt:lpstr>핵심 코드 소스</vt:lpstr>
      <vt:lpstr>만드는데 겪었던 어려움, 해결 방법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좀비 서바이벌</dc:title>
  <dc:creator>YONSAI</dc:creator>
  <cp:lastModifiedBy>YONSAI</cp:lastModifiedBy>
  <cp:revision>23</cp:revision>
  <dcterms:created xsi:type="dcterms:W3CDTF">2024-01-12T00:27:34Z</dcterms:created>
  <dcterms:modified xsi:type="dcterms:W3CDTF">2024-01-16T02:57:48Z</dcterms:modified>
</cp:coreProperties>
</file>

<file path=docProps/thumbnail.jpeg>
</file>